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85" r:id="rId5"/>
    <p:sldId id="286" r:id="rId6"/>
    <p:sldId id="28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2479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9651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1466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Do What Jesus Did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Now we go out to do what Jesus did,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To show God’s love in all we do and say.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Now we go out to do what Jesus did,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try to be like Jesus every single day.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Do What Jesus Did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80945"/>
            <a:ext cx="8458200" cy="30961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go to love one another,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As sisters and brothers,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try to follow Jesus every day.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go to share God’s blessings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spread God’s message,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try to follow Jesus every day.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74033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Now we go out to do what Jesus did,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To show God’s love in all we do and say.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Now we go out to do what Jesus did,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try to be like Jesus every single day.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2501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80945"/>
            <a:ext cx="8458200" cy="30961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caring and peaceful,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Gentle and joyful,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try to follow Jesus every day.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Jesus believers,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We’re givers and receivers,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try to follow Jesus every day.</a:t>
            </a:r>
          </a:p>
        </p:txBody>
      </p:sp>
    </p:spTree>
    <p:extLst>
      <p:ext uri="{BB962C8B-B14F-4D97-AF65-F5344CB8AC3E}">
        <p14:creationId xmlns:p14="http://schemas.microsoft.com/office/powerpoint/2010/main" val="79187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Now we go out to do what Jesus did,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To show God’s love in all we do and say.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Now we go out to do what Jesus did,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try to be like Jesus every single day.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Do What Jesus Did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4555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215</Words>
  <Application>Microsoft Office PowerPoint</Application>
  <PresentationFormat>Widescreen</PresentationFormat>
  <Paragraphs>32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25</cp:revision>
  <dcterms:created xsi:type="dcterms:W3CDTF">2016-02-03T06:15:21Z</dcterms:created>
  <dcterms:modified xsi:type="dcterms:W3CDTF">2016-02-03T07:32:06Z</dcterms:modified>
</cp:coreProperties>
</file>